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64" r:id="rId5"/>
    <p:sldId id="266" r:id="rId6"/>
    <p:sldId id="259" r:id="rId7"/>
    <p:sldId id="262" r:id="rId8"/>
    <p:sldId id="261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/>
    <p:restoredTop sz="94608"/>
  </p:normalViewPr>
  <p:slideViewPr>
    <p:cSldViewPr snapToGrid="0" snapToObjects="1">
      <p:cViewPr varScale="1">
        <p:scale>
          <a:sx n="78" d="100"/>
          <a:sy n="78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46F73-81C8-DE4A-85EC-86FC5A19A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69C95A-6209-CC4D-AE41-82F4AD62E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B8AED1-EB63-A14F-965C-E4014270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43AEBF-0821-3D46-AB2D-15C1E3F9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8ED2FA-8BB4-B447-A8D4-08946385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980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62448-889B-7946-A987-B35233DE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30C255-EB3C-5B4B-94EF-6F59E22B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75C236-92A6-2041-A5FE-40C21D470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D60A4-825A-5441-86E6-76859DDC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6DAA48-1EB4-F54C-802B-E214BE84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12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CEDE05-9310-BD48-81C7-81A55E607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C660C0-F3D9-4043-9ACA-D97FB585C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F55A2C-8A12-BB47-955A-DA9ABBDF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D44998-A9BD-4A4F-BEF1-42B93D07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05EC94-9396-F348-96C6-27A73975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40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228E0-C23A-0D40-8722-59EEE9AB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C52971-8945-9540-A6D9-2CD0BC24A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1C3DDE-FC8C-3447-B0C2-2BC670FA2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9DB086-A355-924C-ABBD-D1C152E1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14B6D5-A5F5-0440-A23A-A0498220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725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55B7A-D1B2-EC43-A9F1-405BFA72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EEF27B-F58D-F64D-A3F7-D92C7011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DA6FAE-616C-1A42-8448-BF36BF88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CE0FC6-EC1C-E64F-B873-D079A016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6367BF-2082-C241-9C30-8CD1D42C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963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FD092-4D80-C84F-8107-1CACC961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9D412-C33A-DA44-80AA-DFE31F597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B70C72-AAFA-E84D-9151-5AF829123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B5541D-3F5A-4F4D-B66C-5913ADAC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F26795-445C-A641-B1D3-46229BD8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8E3225-8C93-6847-A89F-73CD7D37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467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E8BA-54E9-EE46-B9CB-3B601758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C9086-F59C-8B49-8B2E-909B124DB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037262-31A8-B44E-90D3-3C4FAA49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1CE62C-EEED-CE4B-892C-1F52DA2D3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031605-29E5-D44E-96BF-B218320B9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7547EE5-A3B6-104F-8C54-D8EF6EE7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E5792B-F717-1041-BACF-0BDC655D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BFDBDF-C3ED-ED40-B00B-139D251B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3031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9F2E2-EC84-1B48-89DD-D5EC46DA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3E3BC6C-6FB4-664D-B8C3-2625565E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D9F0C7-0CC7-D045-A435-AC5A66AE5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3EAE22-4605-8D40-AD05-6490E704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23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C498D0A-654F-8243-991C-6709D7F3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6AB73E-5FAF-664F-BCF3-E02717791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7D38CA-17E0-C441-82A0-1073A394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9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AE5D8-30F7-0C4D-8CD5-B0361D15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D77319-0D4B-AC44-85AD-592CAC44B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CD6736-D405-DA43-A539-42F8E97EE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9E7BAC-DE68-F04C-834F-54E1A1E4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B0B980-37B5-7044-8D5A-A1DD2E01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9DDB3A-19FB-AA49-997A-0BC7765B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517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D134A-E5EF-F14B-A591-B6581144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80CBBCF-71DA-E846-82D1-A86B84B80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D3A180-776C-CC41-9FDD-B070244CA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EAC897-663F-2148-BB5C-DA08E721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4D94F0-A29A-034C-A4BD-36404AE7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D8F9B7-A407-F94D-AE23-A7DBD1D3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88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18EA31D-AC5C-BE4D-9747-31E16D93AB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D680AAA-C9C0-064F-AF1D-B6A08DE8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54C7B1-EEB5-5A4B-9661-DD40067F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1678C4-7952-6647-A1A6-18131861A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91D2A-BD70-F24E-8671-D46EE656E876}" type="datetimeFigureOut">
              <a:rPr lang="pt-BR" smtClean="0"/>
              <a:t>20/10/2019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D098FC-5F67-7642-8F32-530DB0D15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41612E-5793-F843-8A19-998F01CA4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A820-91F3-C94A-B634-E0C2A85D2B9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25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CB97BE-851D-5941-AC9B-B233B736CD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0330F5-E888-8B47-848E-A112F9DF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509" y="1894945"/>
            <a:ext cx="4478982" cy="2722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50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0A806-F5D8-DC4F-B913-E32B330B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0850BC-DDC6-7741-80D7-1A9DACD5C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/>
              <a:t>O registro fotográfico do céu recorda os primórdios da humanidade, quando a tecnologia era, ainda, rudimentar.</a:t>
            </a:r>
          </a:p>
          <a:p>
            <a:endParaRPr lang="pt-BR" sz="4000" dirty="0"/>
          </a:p>
          <a:p>
            <a:pPr marL="0" indent="0">
              <a:buNone/>
            </a:pPr>
            <a:r>
              <a:rPr lang="pt-BR" sz="4000" dirty="0"/>
              <a:t>Um ensino da astronomia por meio da história é extremante ilustrativo principalmente se realizado com o uso de imagens, como é o caso das imagens </a:t>
            </a:r>
            <a:r>
              <a:rPr lang="pt-BR" sz="4000" dirty="0" err="1"/>
              <a:t>astrográficas</a:t>
            </a:r>
            <a:r>
              <a:rPr lang="pt-BR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380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01A51-57D9-C34A-B105-0BE8EF1E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PROBLEMÁTICA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46C048-D2E3-694C-A227-88E5171F3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Dificuldade</a:t>
            </a:r>
            <a:r>
              <a:rPr lang="pt-BR" sz="4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pt-BR" sz="4000" dirty="0"/>
              <a:t>para encontrar repositórios, principalmente para o público geral;</a:t>
            </a:r>
          </a:p>
          <a:p>
            <a:pPr marL="0" indent="0">
              <a:buNone/>
            </a:pPr>
            <a:endParaRPr lang="pt-BR" sz="4000" dirty="0"/>
          </a:p>
          <a:p>
            <a:pPr marL="0" indent="0">
              <a:buNone/>
            </a:pPr>
            <a:r>
              <a:rPr lang="pt-BR" sz="4000" dirty="0"/>
              <a:t>Artistas amadores e profissionais recorrem para soluções como blogs, sites próprios, fóruns ou qualquer outro tipo de rede social.</a:t>
            </a:r>
          </a:p>
          <a:p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74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5038ABC-D2FD-C948-B7C7-5EDE01A31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07"/>
          <a:stretch/>
        </p:blipFill>
        <p:spPr>
          <a:xfrm>
            <a:off x="362607" y="248318"/>
            <a:ext cx="8844455" cy="415418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9485E4-F8DA-AC46-85A3-3F61C862D1D4}"/>
              </a:ext>
            </a:extLst>
          </p:cNvPr>
          <p:cNvSpPr/>
          <p:nvPr/>
        </p:nvSpPr>
        <p:spPr>
          <a:xfrm>
            <a:off x="362607" y="6019065"/>
            <a:ext cx="390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Fonte: http://www.astrosurf.com/diniz/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2A3102-03E1-8641-BFD3-11E4798E0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198" y="248318"/>
            <a:ext cx="2535302" cy="24580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6E2331-0AE4-EB4E-9AF8-953C71A10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646" y="2739012"/>
            <a:ext cx="2458036" cy="245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9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D1A5C-5439-6145-A2A6-188418D9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DIFERENCIAIS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BE49BC-8F5C-A246-B4DD-32F941069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Valorização do artista;</a:t>
            </a:r>
          </a:p>
          <a:p>
            <a:r>
              <a:rPr lang="pt-BR" sz="4000" dirty="0"/>
              <a:t>Nicho específico;</a:t>
            </a:r>
          </a:p>
          <a:p>
            <a:r>
              <a:rPr lang="pt-BR" sz="4000" dirty="0"/>
              <a:t>Intuito educativo;</a:t>
            </a:r>
          </a:p>
          <a:p>
            <a:r>
              <a:rPr lang="pt-BR" sz="4000" dirty="0"/>
              <a:t>Propor aos usuários um repositório central para essas imagens.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04922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53E0B-A62A-2A41-8564-B4AF3307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CC882-489C-324C-A847-4BB052FF1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4000" dirty="0"/>
              <a:t>82% dos </a:t>
            </a:r>
            <a:r>
              <a:rPr lang="pt-BR" sz="4000" dirty="0" err="1"/>
              <a:t>astrofotógrafos</a:t>
            </a:r>
            <a:r>
              <a:rPr lang="pt-BR" sz="4000" dirty="0"/>
              <a:t> abordam a necessidade da nossa solução</a:t>
            </a:r>
          </a:p>
          <a:p>
            <a:pPr marL="0" indent="0" algn="ctr">
              <a:buNone/>
            </a:pPr>
            <a:endParaRPr lang="pt-BR" sz="4000" dirty="0"/>
          </a:p>
          <a:p>
            <a:pPr marL="0" indent="0" algn="ctr">
              <a:buNone/>
            </a:pPr>
            <a:r>
              <a:rPr lang="pt-BR" sz="4000" dirty="0"/>
              <a:t>33% relataram que as soluções existentes poderiam ser melhores </a:t>
            </a:r>
          </a:p>
          <a:p>
            <a:pPr marL="0" indent="0" algn="ctr">
              <a:buNone/>
            </a:pPr>
            <a:endParaRPr lang="pt-BR" sz="4000" dirty="0"/>
          </a:p>
          <a:p>
            <a:pPr marL="0" indent="0" algn="ctr">
              <a:buNone/>
            </a:pPr>
            <a:r>
              <a:rPr lang="pt-BR" sz="4000" dirty="0"/>
              <a:t>75% dos usuários demostraram interesse em utilizar nossa solução para adquirir conhecimentos e por curiosidade</a:t>
            </a:r>
          </a:p>
          <a:p>
            <a:pPr marL="0" indent="0" algn="ctr">
              <a:buNone/>
            </a:pPr>
            <a:endParaRPr lang="pt-BR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7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79EAF-9FB8-8547-8116-71B3A628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DEMONSTRAÇÃO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ABBBE7-6DC3-1E49-8D2F-267207476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Telas ou Vídeo</a:t>
            </a:r>
          </a:p>
        </p:txBody>
      </p:sp>
    </p:spTree>
    <p:extLst>
      <p:ext uri="{BB962C8B-B14F-4D97-AF65-F5344CB8AC3E}">
        <p14:creationId xmlns:p14="http://schemas.microsoft.com/office/powerpoint/2010/main" val="276495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61771-645F-534F-8AA5-F39595D9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 EQUIPE: Astroboys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5FBE2E-D16A-5D41-989E-A6520CDD3DBA}"/>
              </a:ext>
            </a:extLst>
          </p:cNvPr>
          <p:cNvSpPr/>
          <p:nvPr/>
        </p:nvSpPr>
        <p:spPr>
          <a:xfrm>
            <a:off x="422400" y="2042483"/>
            <a:ext cx="2520000" cy="25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611E94-86E7-2743-B35B-7498FD7FB5D3}"/>
              </a:ext>
            </a:extLst>
          </p:cNvPr>
          <p:cNvSpPr txBox="1"/>
          <p:nvPr/>
        </p:nvSpPr>
        <p:spPr>
          <a:xfrm>
            <a:off x="522114" y="4664515"/>
            <a:ext cx="2368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Igor Gonçalves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93DB70-CC2F-B54E-B328-9464B330F1F3}"/>
              </a:ext>
            </a:extLst>
          </p:cNvPr>
          <p:cNvSpPr/>
          <p:nvPr/>
        </p:nvSpPr>
        <p:spPr>
          <a:xfrm>
            <a:off x="3364800" y="2042483"/>
            <a:ext cx="2520000" cy="252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01E195-B246-C942-B3C2-F80DB48958EE}"/>
              </a:ext>
            </a:extLst>
          </p:cNvPr>
          <p:cNvSpPr txBox="1"/>
          <p:nvPr/>
        </p:nvSpPr>
        <p:spPr>
          <a:xfrm>
            <a:off x="3206110" y="4707248"/>
            <a:ext cx="2910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Mathews Pedreira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C604A1-8CFD-8A49-86B6-0BF44DB1C322}"/>
              </a:ext>
            </a:extLst>
          </p:cNvPr>
          <p:cNvSpPr/>
          <p:nvPr/>
        </p:nvSpPr>
        <p:spPr>
          <a:xfrm>
            <a:off x="6307200" y="2042483"/>
            <a:ext cx="2520000" cy="252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3CFEB4B-08CB-1E41-A4C2-514A5565C6E0}"/>
              </a:ext>
            </a:extLst>
          </p:cNvPr>
          <p:cNvSpPr txBox="1"/>
          <p:nvPr/>
        </p:nvSpPr>
        <p:spPr>
          <a:xfrm>
            <a:off x="6058293" y="4710890"/>
            <a:ext cx="3084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Uandisson Miranda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94F72A-71B6-AA49-9E75-0578DE7E112A}"/>
              </a:ext>
            </a:extLst>
          </p:cNvPr>
          <p:cNvSpPr/>
          <p:nvPr/>
        </p:nvSpPr>
        <p:spPr>
          <a:xfrm>
            <a:off x="9249600" y="2042483"/>
            <a:ext cx="2520000" cy="252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D9A2692-6560-944F-9296-09BE9D0EE306}"/>
              </a:ext>
            </a:extLst>
          </p:cNvPr>
          <p:cNvSpPr txBox="1"/>
          <p:nvPr/>
        </p:nvSpPr>
        <p:spPr>
          <a:xfrm>
            <a:off x="9518142" y="4707248"/>
            <a:ext cx="201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Victor Lopes</a:t>
            </a:r>
          </a:p>
        </p:txBody>
      </p:sp>
    </p:spTree>
    <p:extLst>
      <p:ext uri="{BB962C8B-B14F-4D97-AF65-F5344CB8AC3E}">
        <p14:creationId xmlns:p14="http://schemas.microsoft.com/office/powerpoint/2010/main" val="1003370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169</Words>
  <Application>Microsoft Macintosh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Tema do Office</vt:lpstr>
      <vt:lpstr>Apresentação do PowerPoint</vt:lpstr>
      <vt:lpstr>INTRODUÇÃO</vt:lpstr>
      <vt:lpstr>PROBLEMÁTICA</vt:lpstr>
      <vt:lpstr>Apresentação do PowerPoint</vt:lpstr>
      <vt:lpstr>DIFERENCIAIS</vt:lpstr>
      <vt:lpstr>VALIDAÇÃO</vt:lpstr>
      <vt:lpstr>DEMONSTRAÇÃO</vt:lpstr>
      <vt:lpstr>A EQUIPE: Astroboys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Lopes</dc:creator>
  <cp:lastModifiedBy>Victor Lopes</cp:lastModifiedBy>
  <cp:revision>21</cp:revision>
  <dcterms:created xsi:type="dcterms:W3CDTF">2019-10-20T11:44:39Z</dcterms:created>
  <dcterms:modified xsi:type="dcterms:W3CDTF">2019-10-20T15:31:52Z</dcterms:modified>
</cp:coreProperties>
</file>